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3" r:id="rId3"/>
    <p:sldId id="278" r:id="rId4"/>
    <p:sldId id="273" r:id="rId5"/>
    <p:sldId id="276" r:id="rId6"/>
    <p:sldId id="284" r:id="rId7"/>
    <p:sldId id="279" r:id="rId8"/>
    <p:sldId id="280" r:id="rId9"/>
    <p:sldId id="281" r:id="rId10"/>
    <p:sldId id="282" r:id="rId11"/>
    <p:sldId id="28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211936" y="1796902"/>
            <a:ext cx="54938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</a:rPr>
              <a:t>졸업작품</a:t>
            </a:r>
            <a:r>
              <a:rPr lang="en-US" altLang="ko-KR" sz="5400" dirty="0" smtClean="0">
                <a:solidFill>
                  <a:schemeClr val="bg1"/>
                </a:solidFill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</a:rPr>
            </a:br>
            <a:r>
              <a:rPr lang="ko-KR" altLang="en-US" sz="5400" dirty="0" smtClean="0">
                <a:solidFill>
                  <a:schemeClr val="bg1"/>
                </a:solidFill>
              </a:rPr>
              <a:t>최종 발표 보고서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의견페이지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363287"/>
            <a:ext cx="10855036" cy="47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후기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383944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383944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772127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처음에는 내가 </a:t>
            </a:r>
            <a:r>
              <a:rPr lang="ko-KR" altLang="en-US" sz="1200" dirty="0" err="1">
                <a:solidFill>
                  <a:schemeClr val="tx1"/>
                </a:solidFill>
              </a:rPr>
              <a:t>어떤것을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할수있을까에</a:t>
            </a:r>
            <a:r>
              <a:rPr lang="ko-KR" altLang="en-US" sz="1200" dirty="0">
                <a:solidFill>
                  <a:schemeClr val="tx1"/>
                </a:solidFill>
              </a:rPr>
              <a:t> 대한 두려움이 컸었지만 졸업작품 프로젝트를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진행하는동안</a:t>
            </a:r>
            <a:r>
              <a:rPr lang="ko-KR" altLang="en-US" sz="1200" dirty="0">
                <a:solidFill>
                  <a:schemeClr val="tx1"/>
                </a:solidFill>
              </a:rPr>
              <a:t> 몰랐던 부분들을 알아가고 배워가며 </a:t>
            </a:r>
            <a:r>
              <a:rPr lang="ko-KR" altLang="en-US" sz="1200" dirty="0" err="1">
                <a:solidFill>
                  <a:schemeClr val="tx1"/>
                </a:solidFill>
              </a:rPr>
              <a:t>더큰</a:t>
            </a:r>
            <a:r>
              <a:rPr lang="ko-KR" altLang="en-US" sz="1200" dirty="0">
                <a:solidFill>
                  <a:schemeClr val="tx1"/>
                </a:solidFill>
              </a:rPr>
              <a:t> 성장을 </a:t>
            </a:r>
            <a:r>
              <a:rPr lang="ko-KR" altLang="en-US" sz="1200" dirty="0" err="1">
                <a:solidFill>
                  <a:schemeClr val="tx1"/>
                </a:solidFill>
              </a:rPr>
              <a:t>하게되었고</a:t>
            </a:r>
            <a:r>
              <a:rPr lang="ko-KR" altLang="en-US" sz="1200" dirty="0">
                <a:solidFill>
                  <a:schemeClr val="tx1"/>
                </a:solidFill>
              </a:rPr>
              <a:t> 내가 맡은 분야에서 내가 </a:t>
            </a:r>
            <a:r>
              <a:rPr lang="ko-KR" altLang="en-US" sz="1200" dirty="0" err="1">
                <a:solidFill>
                  <a:schemeClr val="tx1"/>
                </a:solidFill>
              </a:rPr>
              <a:t>관심있는부분을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알게되었다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4949419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이번 </a:t>
            </a:r>
            <a:r>
              <a:rPr lang="ko-KR" altLang="en-US" sz="1000" dirty="0">
                <a:solidFill>
                  <a:schemeClr val="tx1"/>
                </a:solidFill>
              </a:rPr>
              <a:t>프로젝트를 시작하면서 무사히 잘 마칠 수 있을 지와 내가 맡은 일을 제대로 해낼 수 있을지에 대한 걱정이 많았지만 다행히 큰 문제없이 마무리 단계까지 오게 되었다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그리고 이 과정에서 시작할 때는 쉽지 않아 보이는 일도 끝까지 포기하지 않으면 할 수 있다는 자신감을 얻을 수 있었고 팀원들과 함께하는 협동심 또한 기를 수 있었다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이번 기회를 통해 한 단계 더 성장한 것 같고 매우 보람차고 인상적인 경험이었다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7328797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처음 졸업작품을 </a:t>
            </a:r>
            <a:r>
              <a:rPr lang="ko-KR" altLang="en-US" sz="1200" dirty="0" err="1">
                <a:solidFill>
                  <a:schemeClr val="tx1"/>
                </a:solidFill>
              </a:rPr>
              <a:t>시작할때는</a:t>
            </a:r>
            <a:r>
              <a:rPr lang="ko-KR" altLang="en-US" sz="1200" dirty="0">
                <a:solidFill>
                  <a:schemeClr val="tx1"/>
                </a:solidFill>
              </a:rPr>
              <a:t> 내가 이걸 할 수 있을까 라는 </a:t>
            </a:r>
            <a:r>
              <a:rPr lang="ko-KR" altLang="en-US" sz="1200" dirty="0" err="1">
                <a:solidFill>
                  <a:schemeClr val="tx1"/>
                </a:solidFill>
              </a:rPr>
              <a:t>막막함만</a:t>
            </a:r>
            <a:r>
              <a:rPr lang="ko-KR" altLang="en-US" sz="1200" dirty="0">
                <a:solidFill>
                  <a:schemeClr val="tx1"/>
                </a:solidFill>
              </a:rPr>
              <a:t> 있었는데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진행이 되어가면서 자신감이 </a:t>
            </a:r>
            <a:r>
              <a:rPr lang="ko-KR" altLang="en-US" sz="1200" dirty="0" err="1">
                <a:solidFill>
                  <a:schemeClr val="tx1"/>
                </a:solidFill>
              </a:rPr>
              <a:t>붙었던것</a:t>
            </a:r>
            <a:r>
              <a:rPr lang="ko-KR" altLang="en-US" sz="1200" dirty="0">
                <a:solidFill>
                  <a:schemeClr val="tx1"/>
                </a:solidFill>
              </a:rPr>
              <a:t> 같습니다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힘들었던 때도 있었지만 결과물이 나오면 뿌듯함을 많이 느꼈습니다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313342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201907010 </a:t>
            </a:r>
            <a:r>
              <a:rPr lang="ko-KR" altLang="en-US" dirty="0"/>
              <a:t>김민철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4949418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4883168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201707039 </a:t>
            </a:r>
            <a:r>
              <a:rPr lang="ko-KR" altLang="en-US" dirty="0" err="1" smtClean="0"/>
              <a:t>채승찬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7328795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282651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201907002 </a:t>
            </a:r>
            <a:r>
              <a:rPr lang="ko-KR" altLang="en-US" dirty="0" err="1"/>
              <a:t>유경민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772123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9717341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201907072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채수빈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2662434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이번 </a:t>
            </a:r>
            <a:r>
              <a:rPr lang="ko-KR" altLang="en-US" sz="1200" dirty="0" err="1">
                <a:solidFill>
                  <a:schemeClr val="tx1"/>
                </a:solidFill>
              </a:rPr>
              <a:t>학술제를</a:t>
            </a:r>
            <a:r>
              <a:rPr lang="ko-KR" altLang="en-US" sz="1200" dirty="0">
                <a:solidFill>
                  <a:schemeClr val="tx1"/>
                </a:solidFill>
              </a:rPr>
              <a:t> 준비하면서 개인의 부족함을 느꼈지만 팀원들의 도움으로 인해 </a:t>
            </a:r>
            <a:r>
              <a:rPr lang="ko-KR" altLang="en-US" sz="1200" dirty="0" err="1">
                <a:solidFill>
                  <a:schemeClr val="tx1"/>
                </a:solidFill>
              </a:rPr>
              <a:t>부족한것은</a:t>
            </a:r>
            <a:r>
              <a:rPr lang="ko-KR" altLang="en-US" sz="1200" dirty="0">
                <a:solidFill>
                  <a:schemeClr val="tx1"/>
                </a:solidFill>
              </a:rPr>
              <a:t> 배우고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이미 </a:t>
            </a:r>
            <a:r>
              <a:rPr lang="ko-KR" altLang="en-US" sz="1200" dirty="0" err="1">
                <a:solidFill>
                  <a:schemeClr val="tx1"/>
                </a:solidFill>
              </a:rPr>
              <a:t>알고있는것은</a:t>
            </a:r>
            <a:r>
              <a:rPr lang="ko-KR" altLang="en-US" sz="1200" dirty="0">
                <a:solidFill>
                  <a:schemeClr val="tx1"/>
                </a:solidFill>
              </a:rPr>
              <a:t> 제시하면서 서로 협동하는 좋은 계기가 되었던 것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이제 사회에 나가면 협동 프로젝트를 </a:t>
            </a:r>
            <a:r>
              <a:rPr lang="ko-KR" altLang="en-US" sz="1200" dirty="0" err="1">
                <a:solidFill>
                  <a:schemeClr val="tx1"/>
                </a:solidFill>
              </a:rPr>
              <a:t>할때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학술제를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했던것을</a:t>
            </a:r>
            <a:r>
              <a:rPr lang="ko-KR" altLang="en-US" sz="1200" dirty="0">
                <a:solidFill>
                  <a:schemeClr val="tx1"/>
                </a:solidFill>
              </a:rPr>
              <a:t> 기반으로 원활하게 진행을 할 수 있는 동기가 생길 것 같습니다</a:t>
            </a:r>
            <a:r>
              <a:rPr lang="en-US" altLang="ko-KR" sz="1200" dirty="0">
                <a:solidFill>
                  <a:schemeClr val="tx1"/>
                </a:solidFill>
              </a:rPr>
              <a:t>. 1</a:t>
            </a:r>
            <a:r>
              <a:rPr lang="ko-KR" altLang="en-US" sz="1200" dirty="0">
                <a:solidFill>
                  <a:schemeClr val="tx1"/>
                </a:solidFill>
              </a:rPr>
              <a:t>조 너무 수고하셨습니다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2662434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2591832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201907031 </a:t>
            </a:r>
            <a:r>
              <a:rPr lang="ko-KR" altLang="en-US" dirty="0" err="1"/>
              <a:t>이혜규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423442" y="2985094"/>
            <a:ext cx="20414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 프로젝트를 시작할 때는 두려움이 앞섰지만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팀원들의 도움으로 무사히 프로젝트를 마칠 수 있었습니다</a:t>
            </a:r>
            <a:r>
              <a:rPr lang="en-US" altLang="ko-KR" sz="1000" dirty="0" smtClean="0"/>
              <a:t>. 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 smtClean="0"/>
              <a:t>이번 프로젝트를 통해 제 실력을 다시 확인하고 부족한 점을 채우는 시간이 되었던 것 같습니다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 함께 고생해준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조 팀원들에게 고맙고 고생 많았습니다</a:t>
            </a:r>
            <a:r>
              <a:rPr lang="en-US" altLang="ko-KR" sz="1000" dirty="0" smtClean="0"/>
              <a:t>!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93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459579"/>
            <a:ext cx="4419548" cy="2061454"/>
            <a:chOff x="1320852" y="4459575"/>
            <a:chExt cx="4419548" cy="13214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495959"/>
              <a:ext cx="3820160" cy="28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</a:rPr>
                <a:t>팀 구성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459575"/>
              <a:ext cx="311304" cy="1121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5066345"/>
              <a:ext cx="3820160" cy="28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</a:rPr>
                <a:t>개요</a:t>
              </a:r>
              <a:endParaRPr lang="en-US" altLang="ko-KR" sz="23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5051055"/>
              <a:ext cx="391454" cy="73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</a:rPr>
                <a:t>2</a:t>
              </a:r>
            </a:p>
            <a:p>
              <a:endParaRPr lang="en-US" altLang="ko-KR" sz="2000" dirty="0" smtClean="0">
                <a:solidFill>
                  <a:schemeClr val="bg1"/>
                </a:solidFill>
              </a:endParaRP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5409507"/>
              <a:ext cx="3820160" cy="256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주제 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 목적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6614212" y="4459586"/>
            <a:ext cx="5135828" cy="1704981"/>
            <a:chOff x="1320852" y="4459575"/>
            <a:chExt cx="4419548" cy="10929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465922"/>
              <a:ext cx="3820160" cy="346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</a:rPr>
                <a:t>기능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459575"/>
              <a:ext cx="391454" cy="335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5224770"/>
              <a:ext cx="3820160" cy="28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</a:rPr>
                <a:t>후기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5217136"/>
              <a:ext cx="391454" cy="335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00957"/>
              <a:ext cx="3820160" cy="45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DB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구성 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 </a:t>
              </a:r>
              <a:r>
                <a:rPr lang="ko-KR" altLang="en-US" sz="2000" dirty="0" err="1" smtClean="0">
                  <a:solidFill>
                    <a:schemeClr val="bg1"/>
                  </a:solidFill>
                </a:rPr>
                <a:t>비로그인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 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 err="1" smtClean="0">
                  <a:solidFill>
                    <a:schemeClr val="bg1"/>
                  </a:solidFill>
                </a:rPr>
                <a:t>검색페이지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로그인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 </a:t>
              </a:r>
              <a:r>
                <a:rPr lang="ko-KR" altLang="en-US" sz="2000" dirty="0" err="1" smtClean="0">
                  <a:solidFill>
                    <a:schemeClr val="bg1"/>
                  </a:solidFill>
                </a:rPr>
                <a:t>마이페이지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 err="1" smtClean="0">
                  <a:solidFill>
                    <a:schemeClr val="bg1"/>
                  </a:solidFill>
                </a:rPr>
                <a:t>의견페이지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팀 구성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383944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383944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772127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4949419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7328797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313342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201907010 </a:t>
            </a:r>
            <a:r>
              <a:rPr lang="ko-KR" altLang="en-US" dirty="0"/>
              <a:t>김민철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4949418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4883168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201707039 </a:t>
            </a:r>
            <a:r>
              <a:rPr lang="ko-KR" altLang="en-US" dirty="0" err="1" smtClean="0"/>
              <a:t>채승찬</a:t>
            </a:r>
            <a:endParaRPr lang="en-US" altLang="ko-KR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7328795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282651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201907002 </a:t>
            </a:r>
            <a:r>
              <a:rPr lang="ko-KR" altLang="en-US" dirty="0" err="1"/>
              <a:t>유경민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772123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9717341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201907072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채수빈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553669" y="3273238"/>
            <a:ext cx="1682895" cy="160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/>
              <a:t>네이버 및 레진 웹툰 </a:t>
            </a:r>
            <a:r>
              <a:rPr lang="ko-KR" altLang="en-US" sz="1400" dirty="0" err="1"/>
              <a:t>크롤러</a:t>
            </a:r>
            <a:r>
              <a:rPr lang="ko-KR" altLang="en-US" sz="1400" dirty="0"/>
              <a:t> 제작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크롤러</a:t>
            </a:r>
            <a:r>
              <a:rPr lang="ko-KR" altLang="en-US" sz="1400" dirty="0"/>
              <a:t> 봇 전환</a:t>
            </a:r>
            <a:r>
              <a:rPr lang="en-US" altLang="ko-KR" sz="1400" dirty="0"/>
              <a:t>, </a:t>
            </a:r>
            <a:r>
              <a:rPr lang="ko-KR" altLang="en-US" sz="1400" dirty="0"/>
              <a:t>메인 페이지</a:t>
            </a:r>
            <a:r>
              <a:rPr lang="en-US" altLang="ko-KR" sz="1400" dirty="0"/>
              <a:t>/</a:t>
            </a:r>
            <a:r>
              <a:rPr lang="ko-KR" altLang="en-US" sz="1400" dirty="0"/>
              <a:t>의견 페이지 </a:t>
            </a:r>
            <a:r>
              <a:rPr lang="ko-KR" altLang="en-US" sz="1400" dirty="0" err="1"/>
              <a:t>벡엔드</a:t>
            </a:r>
            <a:r>
              <a:rPr lang="ko-KR" altLang="en-US" sz="1400" dirty="0"/>
              <a:t> 제작</a:t>
            </a:r>
            <a:endParaRPr lang="en-US" altLang="ko-KR" sz="1400" dirty="0"/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5119144" y="3273238"/>
            <a:ext cx="1682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 가입</a:t>
            </a:r>
            <a:r>
              <a:rPr lang="en-US" altLang="ko-KR" sz="1400" dirty="0"/>
              <a:t>/</a:t>
            </a:r>
            <a:r>
              <a:rPr lang="ko-KR" altLang="en-US" sz="1400" dirty="0"/>
              <a:t>회원 정보 수정</a:t>
            </a:r>
            <a:r>
              <a:rPr lang="en-US" altLang="ko-KR" sz="1400" dirty="0"/>
              <a:t>/</a:t>
            </a:r>
            <a:r>
              <a:rPr lang="ko-KR" altLang="en-US" sz="1400" dirty="0"/>
              <a:t>검색 페이지 </a:t>
            </a:r>
            <a:r>
              <a:rPr lang="ko-KR" altLang="en-US" sz="1400" dirty="0" err="1"/>
              <a:t>벡엔드</a:t>
            </a:r>
            <a:r>
              <a:rPr lang="ko-KR" altLang="en-US" sz="1400" dirty="0"/>
              <a:t> 제작</a:t>
            </a:r>
            <a:endParaRPr lang="en-US" altLang="ko-KR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7498523" y="3273238"/>
            <a:ext cx="1682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카카오 웹툰 </a:t>
            </a:r>
            <a:r>
              <a:rPr lang="ko-KR" altLang="en-US" sz="1400" dirty="0" err="1"/>
              <a:t>크롤러</a:t>
            </a:r>
            <a:r>
              <a:rPr lang="en-US" altLang="ko-KR" sz="1400" dirty="0"/>
              <a:t>, </a:t>
            </a:r>
            <a:r>
              <a:rPr lang="ko-KR" altLang="en-US" sz="1400" dirty="0"/>
              <a:t>메인 페이지</a:t>
            </a:r>
            <a:r>
              <a:rPr lang="en-US" altLang="ko-KR" sz="1400" dirty="0"/>
              <a:t>/</a:t>
            </a:r>
            <a:r>
              <a:rPr lang="ko-KR" altLang="en-US" sz="1400" dirty="0"/>
              <a:t>마이 페이지 </a:t>
            </a:r>
            <a:r>
              <a:rPr lang="ko-KR" altLang="en-US" sz="1400" dirty="0" err="1"/>
              <a:t>벡엔드</a:t>
            </a:r>
            <a:r>
              <a:rPr lang="ko-KR" altLang="en-US" sz="1400" dirty="0"/>
              <a:t> 제작</a:t>
            </a:r>
            <a:r>
              <a:rPr lang="en-US" altLang="ko-KR" sz="1400" dirty="0"/>
              <a:t>, </a:t>
            </a:r>
            <a:r>
              <a:rPr lang="ko-KR" altLang="en-US" sz="1400" dirty="0"/>
              <a:t>모든 페이지 </a:t>
            </a:r>
            <a:r>
              <a:rPr lang="ko-KR" altLang="en-US" sz="1400" dirty="0" err="1"/>
              <a:t>프론트엔드</a:t>
            </a:r>
            <a:r>
              <a:rPr lang="ko-KR" altLang="en-US" sz="1400" dirty="0"/>
              <a:t> 제작</a:t>
            </a:r>
            <a:endParaRPr lang="en-US" altLang="ko-KR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4A90-DC10-4BD2-8469-BEB9AAE5A7D4}"/>
              </a:ext>
            </a:extLst>
          </p:cNvPr>
          <p:cNvSpPr txBox="1"/>
          <p:nvPr/>
        </p:nvSpPr>
        <p:spPr>
          <a:xfrm>
            <a:off x="9951400" y="3273238"/>
            <a:ext cx="168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페이지의 디자인 제작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2662434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2662434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2591832" y="2151529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201907031 </a:t>
            </a:r>
            <a:r>
              <a:rPr lang="ko-KR" altLang="en-US" dirty="0" err="1"/>
              <a:t>이혜규</a:t>
            </a:r>
            <a:endParaRPr lang="en-US" altLang="ko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2832159" y="3273238"/>
            <a:ext cx="168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디비</a:t>
            </a:r>
            <a:r>
              <a:rPr lang="ko-KR" altLang="en-US" sz="1400" dirty="0"/>
              <a:t> 구성</a:t>
            </a:r>
            <a:r>
              <a:rPr lang="en-US" altLang="ko-KR" sz="1400" dirty="0"/>
              <a:t>, </a:t>
            </a:r>
            <a:r>
              <a:rPr lang="ko-KR" altLang="en-US" sz="1400" dirty="0"/>
              <a:t>메인 페이지 </a:t>
            </a:r>
            <a:r>
              <a:rPr lang="ko-KR" altLang="en-US" sz="1400" dirty="0" err="1"/>
              <a:t>벡엔드</a:t>
            </a:r>
            <a:r>
              <a:rPr lang="ko-KR" altLang="en-US" sz="1400" dirty="0"/>
              <a:t> 제작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5251796"/>
            <a:chOff x="599440" y="1290320"/>
            <a:chExt cx="5344160" cy="44500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82D9EE4-0481-47A2-98B1-ADDBA4498D24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448562" y="203455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</a:rPr>
                <a:t>주제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38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2" y="1290320"/>
            <a:ext cx="5344160" cy="5251796"/>
            <a:chOff x="599440" y="1290320"/>
            <a:chExt cx="5344160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D7F19B-C164-4B03-A975-BA546F814AC6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448562" y="203455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</a:rPr>
                <a:t>목적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1447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</a:rPr>
                <a:t>- </a:t>
              </a:r>
              <a:r>
                <a:rPr lang="ko-KR" altLang="en-US" sz="1500" dirty="0" err="1">
                  <a:solidFill>
                    <a:schemeClr val="bg1"/>
                  </a:solidFill>
                </a:rPr>
                <a:t>파이썬</a:t>
              </a:r>
              <a:r>
                <a:rPr lang="ko-KR" altLang="en-US" sz="1500" dirty="0">
                  <a:solidFill>
                    <a:schemeClr val="bg1"/>
                  </a:solidFill>
                </a:rPr>
                <a:t> 웹 </a:t>
              </a:r>
              <a:r>
                <a:rPr lang="ko-KR" altLang="en-US" sz="1500" dirty="0" err="1">
                  <a:solidFill>
                    <a:schemeClr val="bg1"/>
                  </a:solidFill>
                </a:rPr>
                <a:t>크롤링을</a:t>
              </a:r>
              <a:r>
                <a:rPr lang="ko-KR" altLang="en-US" sz="1500" dirty="0">
                  <a:solidFill>
                    <a:schemeClr val="bg1"/>
                  </a:solidFill>
                </a:rPr>
                <a:t> 활용한 데이터의 </a:t>
              </a:r>
              <a:r>
                <a:rPr lang="ko-KR" altLang="en-US" sz="1500" dirty="0" err="1">
                  <a:solidFill>
                    <a:schemeClr val="bg1"/>
                  </a:solidFill>
                </a:rPr>
                <a:t>최신화를</a:t>
              </a:r>
              <a:r>
                <a:rPr lang="ko-KR" altLang="en-US" sz="1500" dirty="0">
                  <a:solidFill>
                    <a:schemeClr val="bg1"/>
                  </a:solidFill>
                </a:rPr>
                <a:t> 통해 정보를 제공해주는 웹 프로젝트 개발</a:t>
              </a:r>
            </a:p>
            <a:p>
              <a:r>
                <a:rPr lang="en-US" altLang="ko-KR" sz="1500" dirty="0">
                  <a:solidFill>
                    <a:schemeClr val="bg1"/>
                  </a:solidFill>
                </a:rPr>
                <a:t> - Spring, JS</a:t>
              </a:r>
              <a:r>
                <a:rPr lang="ko-KR" altLang="en-US" sz="1500" dirty="0">
                  <a:solidFill>
                    <a:schemeClr val="bg1"/>
                  </a:solidFill>
                </a:rPr>
                <a:t>를 활용하여 데이터 베이스와 연동하고 정보를 제공하는 웹 프로젝트 개발</a:t>
              </a:r>
            </a:p>
            <a:p>
              <a:r>
                <a:rPr lang="ko-KR" altLang="en-US" sz="1500" dirty="0">
                  <a:solidFill>
                    <a:schemeClr val="bg1"/>
                  </a:solidFill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</a:rPr>
                <a:t>- </a:t>
              </a:r>
              <a:r>
                <a:rPr lang="ko-KR" altLang="en-US" sz="1500" dirty="0">
                  <a:solidFill>
                    <a:schemeClr val="bg1"/>
                  </a:solidFill>
                </a:rPr>
                <a:t>다양한 웹툰 플랫폼의 웹툰 정보를 한눈에 확인하고 사용자의 성향에 맞는 웹툰을 추천해줄</a:t>
              </a:r>
              <a:endParaRPr lang="en-US" altLang="ko-KR" sz="1500" dirty="0">
                <a:solidFill>
                  <a:schemeClr val="bg1"/>
                </a:solidFill>
              </a:endParaRPr>
            </a:p>
            <a:p>
              <a:r>
                <a:rPr lang="ko-KR" altLang="en-US" sz="1500" dirty="0">
                  <a:solidFill>
                    <a:schemeClr val="bg1"/>
                  </a:solidFill>
                </a:rPr>
                <a:t> 수 있는 웹 프로젝트 개발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0436" y="3160823"/>
            <a:ext cx="513172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500" dirty="0">
                <a:solidFill>
                  <a:schemeClr val="bg1"/>
                </a:solidFill>
              </a:rPr>
              <a:t>- </a:t>
            </a:r>
            <a:r>
              <a:rPr lang="ko-KR" altLang="en-US" sz="1500" dirty="0">
                <a:solidFill>
                  <a:schemeClr val="bg1"/>
                </a:solidFill>
              </a:rPr>
              <a:t>다양한 웹툰 플랫폼의 웹툰 정보를 한눈에 확인할 수 있는 사이트입니다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  <a:endParaRPr lang="ko-KR" altLang="en-US" sz="1500" dirty="0">
              <a:solidFill>
                <a:schemeClr val="bg1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- </a:t>
            </a:r>
            <a:r>
              <a:rPr lang="ko-KR" altLang="en-US" sz="1500" dirty="0">
                <a:solidFill>
                  <a:schemeClr val="bg1"/>
                </a:solidFill>
              </a:rPr>
              <a:t>웹툰 데이터베이스 관리를 위해 웹 </a:t>
            </a:r>
            <a:r>
              <a:rPr lang="ko-KR" altLang="en-US" sz="1500" dirty="0" err="1">
                <a:solidFill>
                  <a:schemeClr val="bg1"/>
                </a:solidFill>
              </a:rPr>
              <a:t>크롤링</a:t>
            </a:r>
            <a:r>
              <a:rPr lang="ko-KR" altLang="en-US" sz="1500" dirty="0">
                <a:solidFill>
                  <a:schemeClr val="bg1"/>
                </a:solidFill>
              </a:rPr>
              <a:t> 봇을 사용했기 때문에 신작 웹툰 혹은 업데이트 된 웹툰에 대한 최신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bg1"/>
                </a:solidFill>
              </a:rPr>
              <a:t>    정보를 매일 갱신해 제공합니다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- </a:t>
            </a:r>
            <a:r>
              <a:rPr lang="ko-KR" altLang="en-US" sz="1500" dirty="0">
                <a:solidFill>
                  <a:schemeClr val="bg1"/>
                </a:solidFill>
              </a:rPr>
              <a:t>개인의 이용 기록이나 선호 장르에 따른 추천 또한 받을 수 있으며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의견 페이지를 통해 다른 사람과 웹툰에 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bg1"/>
                </a:solidFill>
              </a:rPr>
              <a:t>   한 생각을 공유할 수 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  <a:p>
            <a:pPr fontAlgn="base"/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- </a:t>
            </a:r>
            <a:r>
              <a:rPr lang="ko-KR" altLang="en-US" sz="1500" dirty="0">
                <a:solidFill>
                  <a:schemeClr val="bg1"/>
                </a:solidFill>
              </a:rPr>
              <a:t>또한 검색 기능이나 </a:t>
            </a:r>
            <a:r>
              <a:rPr lang="ko-KR" altLang="en-US" sz="1500" dirty="0" err="1">
                <a:solidFill>
                  <a:schemeClr val="bg1"/>
                </a:solidFill>
              </a:rPr>
              <a:t>즐겨찾기</a:t>
            </a:r>
            <a:r>
              <a:rPr lang="ko-KR" altLang="en-US" sz="1500" dirty="0">
                <a:solidFill>
                  <a:schemeClr val="bg1"/>
                </a:solidFill>
              </a:rPr>
              <a:t> 기능을 통해 원하는 웹툰에 빠르게 접근 가능하며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</a:rPr>
              <a:t>좋아요를</a:t>
            </a:r>
            <a:r>
              <a:rPr lang="ko-KR" altLang="en-US" sz="1500" dirty="0">
                <a:solidFill>
                  <a:schemeClr val="bg1"/>
                </a:solidFill>
              </a:rPr>
              <a:t> 통한 자체 </a:t>
            </a:r>
            <a:r>
              <a:rPr lang="ko-KR" altLang="en-US" sz="1500" dirty="0" err="1">
                <a:solidFill>
                  <a:schemeClr val="bg1"/>
                </a:solidFill>
              </a:rPr>
              <a:t>인기작도</a:t>
            </a:r>
            <a:r>
              <a:rPr lang="ko-KR" altLang="en-US" sz="1500" dirty="0">
                <a:solidFill>
                  <a:schemeClr val="bg1"/>
                </a:solidFill>
              </a:rPr>
              <a:t> 제공합니다</a:t>
            </a:r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DB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구성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3331" y="1225847"/>
            <a:ext cx="84124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●</a:t>
            </a:r>
            <a:r>
              <a: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테이블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유저와 관련된 데이터 테이블입니다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ID,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닉네임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비밀번호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선호장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르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(3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이메일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성별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이름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마이페이지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공개 여부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유저가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즐겨찾기한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웹툰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좋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아요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누른 웹툰을 저장합니다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●웹툰 테이블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정보와 관련된 데이터 테이블입니다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인덱스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이름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태 그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링크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여부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신작 여부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연재중 여부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 툰 이미지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플랫폼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수를 저장합니다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●의견 테이블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의견 정보와 관련된 데이터 테이블입니다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웹툰 이름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외래키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 아이디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의견 내용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웹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툰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존재 여부를 저장합니다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●웹툰 카운트 테이블</a:t>
            </a:r>
            <a:endParaRPr lang="ko-KR" altLang="en-US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유저의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이용내역과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관련된 데이터 테이블입니다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유저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ID(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외래키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),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태그별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웹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툰을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본 </a:t>
            </a:r>
            <a:r>
              <a:rPr lang="ko-KR" altLang="en-US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횟수</a:t>
            </a:r>
            <a:r>
              <a:rPr lang="en-US" altLang="ko-KR" sz="1400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	(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총 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 태그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를 저장합니다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3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비로그인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377890"/>
            <a:ext cx="11089178" cy="12359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2703453"/>
            <a:ext cx="11089179" cy="12866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2" y="3990109"/>
            <a:ext cx="11089178" cy="108896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4" y="5079076"/>
            <a:ext cx="11089178" cy="10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검색 페이지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288473"/>
            <a:ext cx="10864735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02813"/>
            <a:ext cx="10442170" cy="1564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1"/>
            <a:ext cx="10442171" cy="16459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4" y="4846320"/>
            <a:ext cx="10442171" cy="1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마이페이지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1321724"/>
            <a:ext cx="11089179" cy="512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636</Words>
  <Application>Microsoft Office PowerPoint</Application>
  <PresentationFormat>와이드스크린</PresentationFormat>
  <Paragraphs>84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마루 부리 Beta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YUHAN</cp:lastModifiedBy>
  <cp:revision>24</cp:revision>
  <dcterms:created xsi:type="dcterms:W3CDTF">2020-11-18T01:48:02Z</dcterms:created>
  <dcterms:modified xsi:type="dcterms:W3CDTF">2023-12-06T03:11:26Z</dcterms:modified>
</cp:coreProperties>
</file>